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22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6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9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0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4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5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1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8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6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4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ECE99-32D1-4241-BE5E-CA659BC0EFF1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09340-268C-1F48-8E96-3230C191C1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0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14350" y="167951"/>
            <a:ext cx="5829300" cy="354563"/>
          </a:xfrm>
        </p:spPr>
        <p:txBody>
          <a:bodyPr>
            <a:normAutofit/>
          </a:bodyPr>
          <a:lstStyle/>
          <a:p>
            <a:r>
              <a:rPr lang="en-US" sz="1400" b="1" dirty="0" smtClean="0"/>
              <a:t>EXIT TICKET:  Graphing Linear Equations   11/17/2016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5902" y="788438"/>
            <a:ext cx="630749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Write the general equation for a linear equation.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What does the “m” in this equation represent?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What does  the “b” in this equation represent?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How does the slope effect the graph of a line?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How does the y-intercept effect the graph of a line?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5902" y="5120952"/>
            <a:ext cx="630749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Write the general equation for a linear equation.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What does the “m” in this equation represent?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What does  the “b” in this equation represent?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How does the slope effect the graph of a line?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How does the y-intercept effect the graph of a line?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7" name="Title 2"/>
          <p:cNvSpPr txBox="1">
            <a:spLocks/>
          </p:cNvSpPr>
          <p:nvPr/>
        </p:nvSpPr>
        <p:spPr>
          <a:xfrm>
            <a:off x="514350" y="4593295"/>
            <a:ext cx="5829300" cy="354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EXIT TICKET:  Graphing Linear Equations   11/17/2016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7846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EXIT TICKET:  Graphing Linear Equations   11/17/2016</vt:lpstr>
    </vt:vector>
  </TitlesOfParts>
  <Company>LCPS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Title:        Grade Level:  Unit/Essential Question:</dc:title>
  <dc:creator>CRMS LCPS</dc:creator>
  <cp:lastModifiedBy>Windows User</cp:lastModifiedBy>
  <cp:revision>6</cp:revision>
  <dcterms:created xsi:type="dcterms:W3CDTF">2016-07-01T14:16:08Z</dcterms:created>
  <dcterms:modified xsi:type="dcterms:W3CDTF">2016-11-17T07:01:42Z</dcterms:modified>
</cp:coreProperties>
</file>