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5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6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4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5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1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8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6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4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0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80"/>
            <a:ext cx="6858000" cy="85468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-373224" y="3774721"/>
                <a:ext cx="244462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3224" y="3774721"/>
                <a:ext cx="2444620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518224" y="3815769"/>
                <a:ext cx="188361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224" y="3815769"/>
                <a:ext cx="1883617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-139959" y="5123818"/>
                <a:ext cx="197808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9959" y="5123818"/>
                <a:ext cx="1978089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573041" y="5244620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41" y="5244620"/>
                <a:ext cx="1828800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49290" y="171034"/>
                <a:ext cx="65500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Comic Sans MS" panose="030F0702030302020204" pitchFamily="66" charset="0"/>
                  </a:rPr>
                  <a:t>Graphing Linear Equations: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𝒎𝒙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90" y="171034"/>
                <a:ext cx="6550090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4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41"/>
            <a:ext cx="6858000" cy="84908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298580" y="3676261"/>
                <a:ext cx="235131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8580" y="3676261"/>
                <a:ext cx="2351315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47661" y="3808989"/>
                <a:ext cx="2015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661" y="3808989"/>
                <a:ext cx="2015412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3305" y="4945224"/>
                <a:ext cx="15675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5" y="4945224"/>
                <a:ext cx="1567543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98979" y="4945224"/>
                <a:ext cx="19221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979" y="4945224"/>
                <a:ext cx="1922106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0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531"/>
            <a:ext cx="6858000" cy="81922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149290" y="3657446"/>
                <a:ext cx="1884784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9290" y="3657446"/>
                <a:ext cx="1884784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29000" y="3790174"/>
                <a:ext cx="18847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790174"/>
                <a:ext cx="1884784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-149290" y="4963886"/>
                <a:ext cx="19780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9290" y="4963886"/>
                <a:ext cx="1978090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592285" y="4831157"/>
                <a:ext cx="1660849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85" y="4831157"/>
                <a:ext cx="1660849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19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LCPS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Title:        Grade Level:  Unit/Essential Question:</dc:title>
  <dc:creator>CRMS LCPS</dc:creator>
  <cp:lastModifiedBy>Windows User</cp:lastModifiedBy>
  <cp:revision>10</cp:revision>
  <dcterms:created xsi:type="dcterms:W3CDTF">2016-07-01T14:16:08Z</dcterms:created>
  <dcterms:modified xsi:type="dcterms:W3CDTF">2016-11-17T06:47:39Z</dcterms:modified>
</cp:coreProperties>
</file>